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71" r:id="rId12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63" d="100"/>
          <a:sy n="63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 descr="An empty placeholder to add an image. Click on the placeholder and select the image that you wish to add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/>
          <p:cNvSpPr/>
          <p:nvPr userDrawn="1"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4" name="Rectangle 13"/>
          <p:cNvSpPr/>
          <p:nvPr userDrawn="1"/>
        </p:nvSpPr>
        <p:spPr bwMode="blackWhite"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afchome.org/myafcieppd" TargetMode="External"/><Relationship Id="rId2" Type="http://schemas.openxmlformats.org/officeDocument/2006/relationships/hyperlink" Target="https://www.myafchome.org/commissions-li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fc.memberclicks.net/committees" TargetMode="External"/><Relationship Id="rId4" Type="http://schemas.openxmlformats.org/officeDocument/2006/relationships/hyperlink" Target="https://www.myafchome.org/myafctrustee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f.edu/about-cf/news/2022/association-of-florida-colleges-honors-cf-3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afchom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fc.memberclicks.net/regionfourpage" TargetMode="External"/><Relationship Id="rId5" Type="http://schemas.openxmlformats.org/officeDocument/2006/relationships/hyperlink" Target="https://afc.memberclicks.net/region-three-central-florida" TargetMode="External"/><Relationship Id="rId4" Type="http://schemas.openxmlformats.org/officeDocument/2006/relationships/hyperlink" Target="https://www.myafchome.org/regiononep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f.edu/" TargetMode="External"/><Relationship Id="rId2" Type="http://schemas.openxmlformats.org/officeDocument/2006/relationships/hyperlink" Target="https://www.broward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ipola.ed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ytonastate.edu/faculty-and-staff/afc-association-of-florida-colleges/index.html" TargetMode="External"/><Relationship Id="rId2" Type="http://schemas.openxmlformats.org/officeDocument/2006/relationships/hyperlink" Target="https://www.cfk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gc.edu/" TargetMode="External"/><Relationship Id="rId4" Type="http://schemas.openxmlformats.org/officeDocument/2006/relationships/hyperlink" Target="https://www.easternflorida.ed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cj.edu/" TargetMode="External"/><Relationship Id="rId2" Type="http://schemas.openxmlformats.org/officeDocument/2006/relationships/hyperlink" Target="https://www.fsw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ccfl.edu/" TargetMode="External"/><Relationship Id="rId4" Type="http://schemas.openxmlformats.org/officeDocument/2006/relationships/hyperlink" Target="https://www.gulfcoast.ed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sc.edu/" TargetMode="External"/><Relationship Id="rId2" Type="http://schemas.openxmlformats.org/officeDocument/2006/relationships/hyperlink" Target="https://irsc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fc.edu/" TargetMode="External"/><Relationship Id="rId4" Type="http://schemas.openxmlformats.org/officeDocument/2006/relationships/hyperlink" Target="https://www.mdc.edu/afc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lmbeachstate.edu/" TargetMode="External"/><Relationship Id="rId2" Type="http://schemas.openxmlformats.org/officeDocument/2006/relationships/hyperlink" Target="https://www.nwfsc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lk.edu/" TargetMode="External"/><Relationship Id="rId4" Type="http://schemas.openxmlformats.org/officeDocument/2006/relationships/hyperlink" Target="https://www.phsc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college.edu/" TargetMode="External"/><Relationship Id="rId2" Type="http://schemas.openxmlformats.org/officeDocument/2006/relationships/hyperlink" Target="https://www.sjrstate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outhflorida.edu/" TargetMode="External"/><Relationship Id="rId5" Type="http://schemas.openxmlformats.org/officeDocument/2006/relationships/hyperlink" Target="https://www.seminolestate.edu/" TargetMode="External"/><Relationship Id="rId4" Type="http://schemas.openxmlformats.org/officeDocument/2006/relationships/hyperlink" Target="https://www.sfcollege.ed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c.fl.edu/" TargetMode="External"/><Relationship Id="rId2" Type="http://schemas.openxmlformats.org/officeDocument/2006/relationships/hyperlink" Target="https://www.scf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alenciacollege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Membership Recruiting Plan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F798-982D-BCBF-28E8-5B28300F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Commissions Leadership vacancies</a:t>
            </a:r>
            <a:br>
              <a:rPr lang="en-US" dirty="0"/>
            </a:br>
            <a:r>
              <a:rPr lang="en-US" sz="2800" dirty="0">
                <a:hlinkClick r:id="rId2"/>
              </a:rPr>
              <a:t>https://www.myafchome.org/commissions-list</a:t>
            </a:r>
            <a:r>
              <a:rPr lang="en-US" sz="28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39380-16FB-1881-2DA1-209F25F66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Chair - vacant </a:t>
            </a:r>
            <a:r>
              <a:rPr lang="en-US" dirty="0">
                <a:hlinkClick r:id="rId3"/>
              </a:rPr>
              <a:t>https://www.myafchome.org/myafcieppd</a:t>
            </a:r>
            <a:r>
              <a:rPr lang="en-US" dirty="0"/>
              <a:t> </a:t>
            </a:r>
          </a:p>
          <a:p>
            <a:r>
              <a:rPr lang="en-US" dirty="0"/>
              <a:t>Chair – vacant </a:t>
            </a:r>
            <a:r>
              <a:rPr lang="en-US" dirty="0">
                <a:hlinkClick r:id="rId4"/>
              </a:rPr>
              <a:t>https://www.myafchome.org/myafctrustees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2800" dirty="0"/>
              <a:t>Committees </a:t>
            </a:r>
          </a:p>
          <a:p>
            <a:r>
              <a:rPr lang="en-US" dirty="0">
                <a:hlinkClick r:id="rId5"/>
              </a:rPr>
              <a:t>https://afc.memberclicks.net/committees</a:t>
            </a:r>
            <a:r>
              <a:rPr lang="en-US" dirty="0"/>
              <a:t> </a:t>
            </a:r>
          </a:p>
          <a:p>
            <a:r>
              <a:rPr lang="en-US" dirty="0"/>
              <a:t>Legislative - vacant</a:t>
            </a:r>
          </a:p>
        </p:txBody>
      </p:sp>
    </p:spTree>
    <p:extLst>
      <p:ext uri="{BB962C8B-B14F-4D97-AF65-F5344CB8AC3E}">
        <p14:creationId xmlns:p14="http://schemas.microsoft.com/office/powerpoint/2010/main" val="106640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update and/or to establish</a:t>
            </a:r>
            <a:br>
              <a:rPr lang="en-US" dirty="0"/>
            </a:br>
            <a:r>
              <a:rPr lang="en-US" dirty="0"/>
              <a:t>the AFC webpage or </a:t>
            </a:r>
            <a:r>
              <a:rPr lang="en-US" dirty="0" err="1"/>
              <a:t>LibGuide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News and announcements</a:t>
            </a:r>
          </a:p>
          <a:p>
            <a:r>
              <a:rPr lang="en-US" dirty="0">
                <a:hlinkClick r:id="rId2"/>
              </a:rPr>
              <a:t>https://www.cf.edu/about-cf/news/2022/association-of-florida-colleges-honors-cf-3/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ideas </a:t>
            </a:r>
            <a:r>
              <a:rPr lang="en-US"/>
              <a:t>or 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Analysis of vacant positions *looking for candidates as of 4/8/2023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03312" y="2052918"/>
            <a:ext cx="10824528" cy="4195481"/>
          </a:xfrm>
        </p:spPr>
        <p:txBody>
          <a:bodyPr>
            <a:normAutofit/>
          </a:bodyPr>
          <a:lstStyle/>
          <a:p>
            <a:r>
              <a:rPr lang="en-US" dirty="0"/>
              <a:t>Chief Executive Officer - vacant </a:t>
            </a:r>
          </a:p>
          <a:p>
            <a:r>
              <a:rPr lang="en-US" dirty="0">
                <a:hlinkClick r:id="rId3"/>
              </a:rPr>
              <a:t>https://www.myafchome.org/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Regions:</a:t>
            </a:r>
          </a:p>
          <a:p>
            <a:r>
              <a:rPr lang="en-US" dirty="0"/>
              <a:t>Region I – Director Elect </a:t>
            </a:r>
            <a:r>
              <a:rPr lang="en-US" dirty="0">
                <a:hlinkClick r:id="rId4"/>
              </a:rPr>
              <a:t>https://www.myafchome.org/regiononepage</a:t>
            </a:r>
            <a:r>
              <a:rPr lang="en-US" dirty="0"/>
              <a:t> </a:t>
            </a:r>
          </a:p>
          <a:p>
            <a:r>
              <a:rPr lang="en-US" dirty="0"/>
              <a:t>Region III – Director Elect </a:t>
            </a:r>
            <a:r>
              <a:rPr lang="en-US" dirty="0">
                <a:hlinkClick r:id="rId5"/>
              </a:rPr>
              <a:t>https://afc.memberclicks.net/region-three-central-florida</a:t>
            </a:r>
            <a:r>
              <a:rPr lang="en-US" dirty="0"/>
              <a:t> </a:t>
            </a:r>
          </a:p>
          <a:p>
            <a:r>
              <a:rPr lang="en-US" dirty="0"/>
              <a:t>Region IV-Director Elect </a:t>
            </a:r>
            <a:r>
              <a:rPr lang="en-US" dirty="0">
                <a:hlinkClick r:id="rId6"/>
              </a:rPr>
              <a:t>https://afc.memberclicks.net/regionfourpage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2" y="452718"/>
            <a:ext cx="9174164" cy="728382"/>
          </a:xfrm>
        </p:spPr>
        <p:txBody>
          <a:bodyPr/>
          <a:lstStyle/>
          <a:p>
            <a:r>
              <a:rPr lang="en-US" sz="3200" dirty="0"/>
              <a:t>Looking for candidates at the Chapters’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181100"/>
            <a:ext cx="10363200" cy="5067299"/>
          </a:xfrm>
        </p:spPr>
        <p:txBody>
          <a:bodyPr>
            <a:normAutofit/>
          </a:bodyPr>
          <a:lstStyle/>
          <a:p>
            <a:r>
              <a:rPr lang="en-US" dirty="0"/>
              <a:t>Chapter Broward College </a:t>
            </a:r>
            <a:r>
              <a:rPr lang="en-US" dirty="0">
                <a:hlinkClick r:id="rId2"/>
              </a:rPr>
              <a:t>https://www.broward.edu/</a:t>
            </a:r>
            <a:r>
              <a:rPr lang="en-US" dirty="0"/>
              <a:t> </a:t>
            </a:r>
          </a:p>
          <a:p>
            <a:r>
              <a:rPr lang="en-US" dirty="0"/>
              <a:t>President - vacant</a:t>
            </a:r>
          </a:p>
          <a:p>
            <a:r>
              <a:rPr lang="en-US" dirty="0"/>
              <a:t>Vice-president – vacant  </a:t>
            </a:r>
          </a:p>
          <a:p>
            <a:endParaRPr lang="en-US" dirty="0"/>
          </a:p>
          <a:p>
            <a:r>
              <a:rPr lang="en-US" dirty="0"/>
              <a:t>Chapter College of Central Florida </a:t>
            </a:r>
            <a:r>
              <a:rPr lang="en-US" dirty="0">
                <a:hlinkClick r:id="rId3"/>
              </a:rPr>
              <a:t>https://www.cf.edu/</a:t>
            </a:r>
            <a:r>
              <a:rPr lang="en-US" dirty="0"/>
              <a:t> </a:t>
            </a:r>
          </a:p>
          <a:p>
            <a:r>
              <a:rPr lang="en-US" dirty="0"/>
              <a:t>President Elect – vacant</a:t>
            </a:r>
          </a:p>
          <a:p>
            <a:r>
              <a:rPr lang="en-US" dirty="0"/>
              <a:t>Vice-President - vacant</a:t>
            </a:r>
          </a:p>
          <a:p>
            <a:endParaRPr lang="en-US" dirty="0"/>
          </a:p>
          <a:p>
            <a:r>
              <a:rPr lang="en-US" dirty="0"/>
              <a:t>Chapter Chipola College </a:t>
            </a:r>
            <a:r>
              <a:rPr lang="en-US" dirty="0">
                <a:hlinkClick r:id="rId4"/>
              </a:rPr>
              <a:t>https://www.chipola.edu/</a:t>
            </a:r>
            <a:r>
              <a:rPr lang="en-US" dirty="0"/>
              <a:t> </a:t>
            </a:r>
          </a:p>
          <a:p>
            <a:r>
              <a:rPr lang="en-US" dirty="0"/>
              <a:t>President Elect - vacant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4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02814" cy="1099857"/>
          </a:xfrm>
        </p:spPr>
        <p:txBody>
          <a:bodyPr/>
          <a:lstStyle/>
          <a:p>
            <a:r>
              <a:rPr lang="en-US" sz="3200" dirty="0"/>
              <a:t>Looking for candidates at the Chapters’ level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552576"/>
            <a:ext cx="11134725" cy="4695824"/>
          </a:xfrm>
        </p:spPr>
        <p:txBody>
          <a:bodyPr>
            <a:normAutofit/>
          </a:bodyPr>
          <a:lstStyle/>
          <a:p>
            <a:r>
              <a:rPr lang="en-US" dirty="0"/>
              <a:t>Chapter The College of the Florida Keys </a:t>
            </a:r>
            <a:r>
              <a:rPr lang="en-US" dirty="0">
                <a:hlinkClick r:id="rId2"/>
              </a:rPr>
              <a:t>https://www.cfk.edu/</a:t>
            </a:r>
            <a:r>
              <a:rPr lang="en-US" dirty="0"/>
              <a:t> </a:t>
            </a:r>
          </a:p>
          <a:p>
            <a:r>
              <a:rPr lang="en-US" dirty="0"/>
              <a:t>President - vacant</a:t>
            </a:r>
          </a:p>
          <a:p>
            <a:r>
              <a:rPr lang="en-US" dirty="0"/>
              <a:t>Vice-president – vacant  </a:t>
            </a:r>
          </a:p>
          <a:p>
            <a:endParaRPr lang="en-US" dirty="0"/>
          </a:p>
          <a:p>
            <a:r>
              <a:rPr lang="en-US" dirty="0"/>
              <a:t>Chapter Daytona State College </a:t>
            </a:r>
            <a:r>
              <a:rPr lang="en-US" dirty="0">
                <a:hlinkClick r:id="rId3"/>
              </a:rPr>
              <a:t>https://www.daytonastate.edu/faculty-and-staff/afc-association-of-florida-colleges/index.html</a:t>
            </a:r>
            <a:r>
              <a:rPr lang="en-US" dirty="0"/>
              <a:t> </a:t>
            </a:r>
          </a:p>
          <a:p>
            <a:r>
              <a:rPr lang="en-US" dirty="0"/>
              <a:t>President Elect – vacant</a:t>
            </a:r>
          </a:p>
          <a:p>
            <a:endParaRPr lang="en-US" dirty="0"/>
          </a:p>
          <a:p>
            <a:r>
              <a:rPr lang="en-US" dirty="0"/>
              <a:t>Chapter Eastern Florida College </a:t>
            </a:r>
            <a:r>
              <a:rPr lang="en-US" dirty="0">
                <a:hlinkClick r:id="rId4"/>
              </a:rPr>
              <a:t>https://www.easternflorida.edu/</a:t>
            </a:r>
            <a:r>
              <a:rPr lang="en-US" dirty="0"/>
              <a:t> </a:t>
            </a:r>
          </a:p>
          <a:p>
            <a:r>
              <a:rPr lang="en-US" dirty="0"/>
              <a:t> Chapter Florida Gate College </a:t>
            </a:r>
            <a:r>
              <a:rPr lang="en-US" dirty="0">
                <a:hlinkClick r:id="rId5"/>
              </a:rPr>
              <a:t>https://www.fgc.edu/</a:t>
            </a:r>
            <a:r>
              <a:rPr lang="en-US" dirty="0"/>
              <a:t> </a:t>
            </a:r>
          </a:p>
          <a:p>
            <a:r>
              <a:rPr lang="en-US" dirty="0"/>
              <a:t>President - vacant</a:t>
            </a:r>
          </a:p>
        </p:txBody>
      </p:sp>
    </p:spTree>
    <p:extLst>
      <p:ext uri="{BB962C8B-B14F-4D97-AF65-F5344CB8AC3E}">
        <p14:creationId xmlns:p14="http://schemas.microsoft.com/office/powerpoint/2010/main" val="127032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02814" cy="1099857"/>
          </a:xfrm>
        </p:spPr>
        <p:txBody>
          <a:bodyPr/>
          <a:lstStyle/>
          <a:p>
            <a:r>
              <a:rPr lang="en-US" sz="3200" dirty="0"/>
              <a:t>Looking for candidates at the Chapters’ level continue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552576"/>
            <a:ext cx="11134725" cy="4695824"/>
          </a:xfrm>
        </p:spPr>
        <p:txBody>
          <a:bodyPr>
            <a:normAutofit/>
          </a:bodyPr>
          <a:lstStyle/>
          <a:p>
            <a:r>
              <a:rPr lang="en-US" dirty="0"/>
              <a:t>Chapter Florida Southwestern State College </a:t>
            </a:r>
            <a:r>
              <a:rPr lang="en-US" dirty="0">
                <a:hlinkClick r:id="rId2"/>
              </a:rPr>
              <a:t>https://www.fsw.edu/</a:t>
            </a:r>
            <a:r>
              <a:rPr lang="en-US" dirty="0"/>
              <a:t> </a:t>
            </a:r>
          </a:p>
          <a:p>
            <a:r>
              <a:rPr lang="en-US" dirty="0"/>
              <a:t>President-Elect - vacant </a:t>
            </a:r>
          </a:p>
          <a:p>
            <a:endParaRPr lang="en-US" dirty="0"/>
          </a:p>
          <a:p>
            <a:r>
              <a:rPr lang="en-US" dirty="0"/>
              <a:t>Chapter Florida State College at Jacksonville </a:t>
            </a:r>
            <a:r>
              <a:rPr lang="en-US" dirty="0">
                <a:hlinkClick r:id="rId3"/>
              </a:rPr>
              <a:t>https://www.fscj.edu/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Chapter Gulf State College </a:t>
            </a:r>
            <a:r>
              <a:rPr lang="en-US" dirty="0">
                <a:hlinkClick r:id="rId4"/>
              </a:rPr>
              <a:t>https://www.gulfcoast.edu/</a:t>
            </a:r>
            <a:endParaRPr lang="en-US" dirty="0"/>
          </a:p>
          <a:p>
            <a:r>
              <a:rPr lang="en-US" dirty="0"/>
              <a:t>President – vacant</a:t>
            </a:r>
          </a:p>
          <a:p>
            <a:endParaRPr lang="en-US" dirty="0"/>
          </a:p>
          <a:p>
            <a:r>
              <a:rPr lang="en-US" dirty="0"/>
              <a:t>Chapter Hillsborough Community College </a:t>
            </a:r>
            <a:r>
              <a:rPr lang="en-US" dirty="0">
                <a:hlinkClick r:id="rId5"/>
              </a:rPr>
              <a:t>https://www.hccfl.edu/</a:t>
            </a:r>
            <a:endParaRPr lang="en-US" dirty="0"/>
          </a:p>
          <a:p>
            <a:r>
              <a:rPr lang="en-US" dirty="0"/>
              <a:t>President - vacant</a:t>
            </a:r>
          </a:p>
        </p:txBody>
      </p:sp>
    </p:spTree>
    <p:extLst>
      <p:ext uri="{BB962C8B-B14F-4D97-AF65-F5344CB8AC3E}">
        <p14:creationId xmlns:p14="http://schemas.microsoft.com/office/powerpoint/2010/main" val="99741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02814" cy="1099857"/>
          </a:xfrm>
        </p:spPr>
        <p:txBody>
          <a:bodyPr/>
          <a:lstStyle/>
          <a:p>
            <a:r>
              <a:rPr lang="en-US" sz="3200" dirty="0"/>
              <a:t>Looking for candidates at the Chapters’ level continue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552576"/>
            <a:ext cx="11134725" cy="46958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Chapter Indian River State College </a:t>
            </a:r>
            <a:r>
              <a:rPr lang="en-US" dirty="0">
                <a:hlinkClick r:id="rId2"/>
              </a:rPr>
              <a:t>https://irsc.edu/</a:t>
            </a:r>
            <a:r>
              <a:rPr lang="en-US" dirty="0"/>
              <a:t> </a:t>
            </a:r>
          </a:p>
          <a:p>
            <a:r>
              <a:rPr lang="en-US" dirty="0"/>
              <a:t>President - vacant </a:t>
            </a:r>
          </a:p>
          <a:p>
            <a:endParaRPr lang="en-US" dirty="0"/>
          </a:p>
          <a:p>
            <a:r>
              <a:rPr lang="en-US" dirty="0"/>
              <a:t>Chapter  Lake Sumter State College </a:t>
            </a:r>
            <a:r>
              <a:rPr lang="en-US" dirty="0">
                <a:hlinkClick r:id="rId3"/>
              </a:rPr>
              <a:t>https://www.lssc.edu/</a:t>
            </a:r>
            <a:r>
              <a:rPr lang="en-US" dirty="0"/>
              <a:t> </a:t>
            </a:r>
          </a:p>
          <a:p>
            <a:r>
              <a:rPr lang="en-US" dirty="0"/>
              <a:t>President – vacant</a:t>
            </a:r>
          </a:p>
          <a:p>
            <a:endParaRPr lang="en-US" dirty="0"/>
          </a:p>
          <a:p>
            <a:r>
              <a:rPr lang="en-US" dirty="0"/>
              <a:t>Chapter  Miami Dade College </a:t>
            </a:r>
            <a:r>
              <a:rPr lang="en-US" dirty="0">
                <a:hlinkClick r:id="rId4"/>
              </a:rPr>
              <a:t>https://www.mdc.edu/afc/</a:t>
            </a:r>
            <a:r>
              <a:rPr lang="en-US" dirty="0"/>
              <a:t> </a:t>
            </a:r>
          </a:p>
          <a:p>
            <a:r>
              <a:rPr lang="en-US" dirty="0"/>
              <a:t>President – Elect – vacant</a:t>
            </a:r>
          </a:p>
          <a:p>
            <a:endParaRPr lang="en-US" dirty="0"/>
          </a:p>
          <a:p>
            <a:r>
              <a:rPr lang="en-US" dirty="0"/>
              <a:t>Chapter North Florida College </a:t>
            </a:r>
            <a:r>
              <a:rPr lang="en-US" dirty="0">
                <a:hlinkClick r:id="rId5"/>
              </a:rPr>
              <a:t>https://www.nfc.edu/</a:t>
            </a:r>
            <a:r>
              <a:rPr lang="en-US" dirty="0"/>
              <a:t> </a:t>
            </a:r>
          </a:p>
          <a:p>
            <a:r>
              <a:rPr lang="en-US" dirty="0"/>
              <a:t>President-Elect - vacant</a:t>
            </a:r>
          </a:p>
        </p:txBody>
      </p:sp>
    </p:spTree>
    <p:extLst>
      <p:ext uri="{BB962C8B-B14F-4D97-AF65-F5344CB8AC3E}">
        <p14:creationId xmlns:p14="http://schemas.microsoft.com/office/powerpoint/2010/main" val="223835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02814" cy="1099857"/>
          </a:xfrm>
        </p:spPr>
        <p:txBody>
          <a:bodyPr/>
          <a:lstStyle/>
          <a:p>
            <a:r>
              <a:rPr lang="en-US" sz="3200" dirty="0"/>
              <a:t>Looking for candidates at the Chapters’ level continue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552576"/>
            <a:ext cx="11134725" cy="46958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Chapter  Northwest Florida State College </a:t>
            </a:r>
            <a:r>
              <a:rPr lang="en-US" dirty="0">
                <a:hlinkClick r:id="rId2"/>
              </a:rPr>
              <a:t>https://www.nwfsc.edu/</a:t>
            </a:r>
            <a:r>
              <a:rPr lang="en-US" dirty="0"/>
              <a:t> </a:t>
            </a:r>
          </a:p>
          <a:p>
            <a:r>
              <a:rPr lang="en-US" dirty="0"/>
              <a:t>President-Elect – vacant</a:t>
            </a:r>
          </a:p>
          <a:p>
            <a:endParaRPr lang="en-US" dirty="0"/>
          </a:p>
          <a:p>
            <a:r>
              <a:rPr lang="en-US" dirty="0"/>
              <a:t>Chapter  Palm Beach State College </a:t>
            </a:r>
            <a:r>
              <a:rPr lang="en-US" dirty="0">
                <a:hlinkClick r:id="rId3"/>
              </a:rPr>
              <a:t>https://www.palmbeachstate.edu/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Chapter  Pasco-Hernando State College </a:t>
            </a:r>
            <a:r>
              <a:rPr lang="en-US" dirty="0">
                <a:hlinkClick r:id="rId4"/>
              </a:rPr>
              <a:t>https://www.phsc.edu/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Chapter Pensacola State College </a:t>
            </a:r>
            <a:r>
              <a:rPr lang="en-US" dirty="0">
                <a:hlinkClick r:id="rId4"/>
              </a:rPr>
              <a:t>https://www.phsc.edu/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Chapter Polk State College </a:t>
            </a:r>
            <a:r>
              <a:rPr lang="en-US" dirty="0">
                <a:hlinkClick r:id="rId5"/>
              </a:rPr>
              <a:t>https://www.polk.edu/</a:t>
            </a:r>
            <a:r>
              <a:rPr lang="en-US" dirty="0"/>
              <a:t> </a:t>
            </a:r>
          </a:p>
          <a:p>
            <a:r>
              <a:rPr lang="en-US" dirty="0"/>
              <a:t>President-Elect - vacant</a:t>
            </a:r>
          </a:p>
        </p:txBody>
      </p:sp>
    </p:spTree>
    <p:extLst>
      <p:ext uri="{BB962C8B-B14F-4D97-AF65-F5344CB8AC3E}">
        <p14:creationId xmlns:p14="http://schemas.microsoft.com/office/powerpoint/2010/main" val="75963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02814" cy="1099857"/>
          </a:xfrm>
        </p:spPr>
        <p:txBody>
          <a:bodyPr/>
          <a:lstStyle/>
          <a:p>
            <a:r>
              <a:rPr lang="en-US" sz="3200" dirty="0"/>
              <a:t>Looking for candidates at the Chapters’ level continue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552576"/>
            <a:ext cx="11134725" cy="46958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Chapter   St. John River State College </a:t>
            </a:r>
            <a:r>
              <a:rPr lang="en-US" dirty="0">
                <a:hlinkClick r:id="rId2"/>
              </a:rPr>
              <a:t>https://www.sjrstate.edu/</a:t>
            </a:r>
            <a:r>
              <a:rPr lang="en-US" dirty="0"/>
              <a:t> </a:t>
            </a:r>
          </a:p>
          <a:p>
            <a:r>
              <a:rPr lang="en-US" dirty="0"/>
              <a:t>President-Elect – vacant</a:t>
            </a:r>
          </a:p>
          <a:p>
            <a:endParaRPr lang="en-US" dirty="0"/>
          </a:p>
          <a:p>
            <a:r>
              <a:rPr lang="en-US" dirty="0"/>
              <a:t>Chapter   St. Petersburg State College </a:t>
            </a:r>
            <a:r>
              <a:rPr lang="en-US" dirty="0">
                <a:hlinkClick r:id="rId3"/>
              </a:rPr>
              <a:t>https://www.spcollege.edu/</a:t>
            </a:r>
            <a:r>
              <a:rPr lang="en-US" dirty="0"/>
              <a:t> </a:t>
            </a:r>
          </a:p>
          <a:p>
            <a:r>
              <a:rPr lang="en-US" dirty="0"/>
              <a:t>President-Elect – vacant</a:t>
            </a:r>
          </a:p>
          <a:p>
            <a:endParaRPr lang="en-US" dirty="0"/>
          </a:p>
          <a:p>
            <a:r>
              <a:rPr lang="en-US" dirty="0"/>
              <a:t>Chapter  Santa Fe College </a:t>
            </a:r>
            <a:r>
              <a:rPr lang="en-US" dirty="0">
                <a:hlinkClick r:id="rId4"/>
              </a:rPr>
              <a:t>https://www.sfcollege.edu/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Chapter  Seminole State College </a:t>
            </a:r>
            <a:r>
              <a:rPr lang="en-US" dirty="0">
                <a:hlinkClick r:id="rId5"/>
              </a:rPr>
              <a:t>https://www.seminolestate.edu/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Chapter  South Florida State College </a:t>
            </a:r>
            <a:r>
              <a:rPr lang="en-US" dirty="0">
                <a:hlinkClick r:id="rId6"/>
              </a:rPr>
              <a:t>https://www.southflorida.edu/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105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2F0B4-A4AC-256C-2B48-634A893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802814" cy="1099857"/>
          </a:xfrm>
        </p:spPr>
        <p:txBody>
          <a:bodyPr/>
          <a:lstStyle/>
          <a:p>
            <a:r>
              <a:rPr lang="en-US" sz="3200" dirty="0"/>
              <a:t>Looking for candidates at the Chapters’ level continue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CC47E-9075-F956-EE65-FB5B8D1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552576"/>
            <a:ext cx="11134725" cy="4695824"/>
          </a:xfrm>
        </p:spPr>
        <p:txBody>
          <a:bodyPr>
            <a:normAutofit/>
          </a:bodyPr>
          <a:lstStyle/>
          <a:p>
            <a:r>
              <a:rPr lang="en-US" dirty="0"/>
              <a:t>Chapter  State College of Florida </a:t>
            </a:r>
            <a:r>
              <a:rPr lang="en-US" dirty="0">
                <a:hlinkClick r:id="rId2"/>
              </a:rPr>
              <a:t>https://www.scf.edu/</a:t>
            </a:r>
            <a:r>
              <a:rPr lang="en-US" dirty="0"/>
              <a:t>  </a:t>
            </a:r>
          </a:p>
          <a:p>
            <a:r>
              <a:rPr lang="en-US" dirty="0"/>
              <a:t>President-Elect – vacant</a:t>
            </a:r>
          </a:p>
          <a:p>
            <a:endParaRPr lang="en-US" dirty="0"/>
          </a:p>
          <a:p>
            <a:r>
              <a:rPr lang="en-US" dirty="0"/>
              <a:t>Chapter Tallahassee Community College </a:t>
            </a:r>
            <a:r>
              <a:rPr lang="en-US" dirty="0">
                <a:hlinkClick r:id="rId3"/>
              </a:rPr>
              <a:t>http://www.tcc.fl.edu/</a:t>
            </a:r>
            <a:r>
              <a:rPr lang="en-US" dirty="0"/>
              <a:t>    </a:t>
            </a:r>
          </a:p>
          <a:p>
            <a:endParaRPr lang="en-US" dirty="0"/>
          </a:p>
          <a:p>
            <a:r>
              <a:rPr lang="en-US" dirty="0"/>
              <a:t>Chapter Valencia College  </a:t>
            </a:r>
            <a:r>
              <a:rPr lang="en-US" dirty="0">
                <a:hlinkClick r:id="rId4"/>
              </a:rPr>
              <a:t>https://www.valenciacollege.edu/</a:t>
            </a:r>
            <a:r>
              <a:rPr lang="en-US" dirty="0"/>
              <a:t>   </a:t>
            </a:r>
          </a:p>
          <a:p>
            <a:r>
              <a:rPr lang="en-US" dirty="0"/>
              <a:t>President – Vacant</a:t>
            </a:r>
          </a:p>
          <a:p>
            <a:r>
              <a:rPr lang="en-US" dirty="0"/>
              <a:t>President-Elect – vacant</a:t>
            </a:r>
          </a:p>
          <a:p>
            <a:r>
              <a:rPr lang="en-US" dirty="0"/>
              <a:t>Vice-President - vacant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trategy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plan presentation (Ion green design, widescreen).potx" id="{866C028E-10C7-4672-8238-17D4366C073A}" vid="{2A820B7E-5093-43C8-ABD0-FF5B957D5E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 presentation (Ion green design, widescreen)</Template>
  <TotalTime>83</TotalTime>
  <Words>666</Words>
  <Application>Microsoft Office PowerPoint</Application>
  <PresentationFormat>Widescreen</PresentationFormat>
  <Paragraphs>112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Business Strategy</vt:lpstr>
      <vt:lpstr>Membership Recruiting Plan</vt:lpstr>
      <vt:lpstr>Analysis of vacant positions *looking for candidates as of 4/8/2023</vt:lpstr>
      <vt:lpstr>Looking for candidates at the Chapters’ level</vt:lpstr>
      <vt:lpstr>Looking for candidates at the Chapters’ level continue</vt:lpstr>
      <vt:lpstr>Looking for candidates at the Chapters’ level continue 2</vt:lpstr>
      <vt:lpstr>Looking for candidates at the Chapters’ level continue 3</vt:lpstr>
      <vt:lpstr>Looking for candidates at the Chapters’ level continue 4</vt:lpstr>
      <vt:lpstr>Looking for candidates at the Chapters’ level continue 5</vt:lpstr>
      <vt:lpstr>Looking for candidates at the Chapters’ level continue 6</vt:lpstr>
      <vt:lpstr>Commissions Leadership vacancies https://www.myafchome.org/commissions-list </vt:lpstr>
      <vt:lpstr>To update and/or to establish the AFC webpage or LibGuide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Recruiting Plan</dc:title>
  <dc:creator>Cabrera, Bertha</dc:creator>
  <cp:lastModifiedBy>Cabrera, Bertha</cp:lastModifiedBy>
  <cp:revision>5</cp:revision>
  <cp:lastPrinted>2012-08-15T21:38:02Z</cp:lastPrinted>
  <dcterms:created xsi:type="dcterms:W3CDTF">2023-04-08T19:50:21Z</dcterms:created>
  <dcterms:modified xsi:type="dcterms:W3CDTF">2023-04-08T21:13:52Z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